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667CB-E8EE-431B-8450-962AD0AF72C9}" type="datetimeFigureOut">
              <a:rPr lang="en-US" smtClean="0"/>
              <a:pPr/>
              <a:t>10/29/2009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04FD5-8925-4CF6-B554-CCEAC4F0A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GREEN – COLLAR JOBS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Shrija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Ghosh</a:t>
            </a:r>
            <a:r>
              <a:rPr lang="en-US" dirty="0" smtClean="0">
                <a:solidFill>
                  <a:schemeClr val="bg1"/>
                </a:solidFill>
              </a:rPr>
              <a:t> and Henry </a:t>
            </a:r>
            <a:r>
              <a:rPr lang="en-US" dirty="0" err="1" smtClean="0">
                <a:solidFill>
                  <a:schemeClr val="bg1"/>
                </a:solidFill>
              </a:rPr>
              <a:t>Roseman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What is a Green Collar Job?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1054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“There is no uniform definition of a green job. In general, jobs that have a direct, positive impact on the environment have become known as green jobs”</a:t>
            </a:r>
          </a:p>
          <a:p>
            <a:pPr lvl="1"/>
            <a:r>
              <a:rPr lang="en-US" sz="2400" dirty="0" smtClean="0"/>
              <a:t>WSU</a:t>
            </a:r>
          </a:p>
          <a:p>
            <a:r>
              <a:rPr lang="en-US" dirty="0" smtClean="0"/>
              <a:t>"It has to pay decent wages and benefits that can support a family. It has to be part of a real career path, with upward mobility. And it needs to reduce waste and pollution and benefit the environment.“</a:t>
            </a:r>
          </a:p>
          <a:p>
            <a:pPr lvl="1"/>
            <a:r>
              <a:rPr lang="en-US" sz="2400" dirty="0" smtClean="0"/>
              <a:t>Phil </a:t>
            </a:r>
            <a:r>
              <a:rPr lang="en-US" sz="2400" dirty="0" err="1" smtClean="0"/>
              <a:t>Angelides</a:t>
            </a:r>
            <a:r>
              <a:rPr lang="en-US" sz="2400" dirty="0" smtClean="0"/>
              <a:t>, chair of Apollo Alliance </a:t>
            </a:r>
          </a:p>
          <a:p>
            <a:r>
              <a:rPr lang="en-US" dirty="0" smtClean="0"/>
              <a:t>“Blue-collar work force opportunities created by firms and organizations whose mission is to improve environmental quality, could be very large”</a:t>
            </a:r>
          </a:p>
          <a:p>
            <a:pPr lvl="1"/>
            <a:r>
              <a:rPr lang="en-US" sz="2600" dirty="0" smtClean="0"/>
              <a:t>Raquel </a:t>
            </a:r>
            <a:r>
              <a:rPr lang="en-US" sz="2600" dirty="0" err="1" smtClean="0"/>
              <a:t>Pinderhughes</a:t>
            </a:r>
            <a:r>
              <a:rPr lang="en-US" sz="2600" dirty="0" smtClean="0"/>
              <a:t>, director of Urban Studies Program at San Francisco State University</a:t>
            </a:r>
          </a:p>
          <a:p>
            <a:r>
              <a:rPr lang="en-US" dirty="0" smtClean="0"/>
              <a:t>“It’s hard to define what a green job actually is.”</a:t>
            </a:r>
          </a:p>
          <a:p>
            <a:pPr lvl="1"/>
            <a:r>
              <a:rPr lang="en-US" sz="2400" dirty="0" smtClean="0"/>
              <a:t>Michael Myers, analyst for Oregon Employment Department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Examples of Green Collar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Bike Repair</a:t>
            </a:r>
          </a:p>
          <a:p>
            <a:r>
              <a:rPr lang="en-US" dirty="0" smtClean="0"/>
              <a:t>Green Building</a:t>
            </a:r>
          </a:p>
          <a:p>
            <a:r>
              <a:rPr lang="en-US" dirty="0" smtClean="0"/>
              <a:t>Waste Composting</a:t>
            </a:r>
          </a:p>
          <a:p>
            <a:r>
              <a:rPr lang="en-US" dirty="0" smtClean="0"/>
              <a:t>Park Maintenance </a:t>
            </a:r>
          </a:p>
          <a:p>
            <a:r>
              <a:rPr lang="en-US" dirty="0" smtClean="0"/>
              <a:t>Manufacturing of “green technologies”</a:t>
            </a:r>
          </a:p>
          <a:p>
            <a:pPr lvl="1"/>
            <a:r>
              <a:rPr lang="en-US" dirty="0" smtClean="0"/>
              <a:t>Solar panels, green waste bins, etc. </a:t>
            </a:r>
          </a:p>
          <a:p>
            <a:r>
              <a:rPr lang="en-US" dirty="0" smtClean="0"/>
              <a:t>Recycling</a:t>
            </a:r>
          </a:p>
          <a:p>
            <a:r>
              <a:rPr lang="en-US" dirty="0" smtClean="0"/>
              <a:t>Reuse of construction materials </a:t>
            </a:r>
          </a:p>
          <a:p>
            <a:r>
              <a:rPr lang="en-US" dirty="0" smtClean="0"/>
              <a:t>Public Transit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Creation of Green Collar Jobs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WHO?</a:t>
            </a:r>
          </a:p>
          <a:p>
            <a:r>
              <a:rPr lang="en-US" dirty="0" smtClean="0"/>
              <a:t>Local, state or federal government depending on magnitude of job development</a:t>
            </a:r>
          </a:p>
          <a:p>
            <a:pPr>
              <a:buNone/>
            </a:pPr>
            <a:r>
              <a:rPr lang="en-US" dirty="0" smtClean="0"/>
              <a:t>	 – </a:t>
            </a:r>
            <a:r>
              <a:rPr lang="en-US" sz="2600" dirty="0" smtClean="0"/>
              <a:t>Obama recently allocated $210 billion for new jobs</a:t>
            </a:r>
          </a:p>
          <a:p>
            <a:r>
              <a:rPr lang="en-US" dirty="0" smtClean="0"/>
              <a:t>Companies subsidized by the government</a:t>
            </a:r>
          </a:p>
          <a:p>
            <a:pPr>
              <a:buNone/>
            </a:pPr>
            <a:r>
              <a:rPr lang="en-US" dirty="0" smtClean="0"/>
              <a:t> WHY?</a:t>
            </a:r>
          </a:p>
          <a:p>
            <a:r>
              <a:rPr lang="en-US" dirty="0" smtClean="0"/>
              <a:t>The need to preserve and allocate naturally occurring resources such as water as opposed to being economically efficient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Green Collar Jobs and Unemployment in 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Washington State Example</a:t>
            </a:r>
          </a:p>
          <a:p>
            <a:pPr lvl="1"/>
            <a:r>
              <a:rPr lang="en-US" dirty="0" smtClean="0"/>
              <a:t>47000 jobs in total</a:t>
            </a:r>
          </a:p>
          <a:p>
            <a:pPr lvl="1"/>
            <a:r>
              <a:rPr lang="en-US" dirty="0" smtClean="0"/>
              <a:t>667 new jobs per year </a:t>
            </a:r>
          </a:p>
          <a:p>
            <a:r>
              <a:rPr lang="en-US" dirty="0" smtClean="0"/>
              <a:t>Kenneth Greene and Green Jobs</a:t>
            </a:r>
          </a:p>
          <a:p>
            <a:pPr lvl="1"/>
            <a:r>
              <a:rPr lang="en-US" dirty="0" smtClean="0"/>
              <a:t>Green jobs take away from existing job</a:t>
            </a:r>
          </a:p>
          <a:p>
            <a:pPr lvl="1"/>
            <a:r>
              <a:rPr lang="en-US" dirty="0" smtClean="0"/>
              <a:t>Broken window analogy</a:t>
            </a:r>
          </a:p>
          <a:p>
            <a:r>
              <a:rPr lang="en-US" dirty="0" smtClean="0"/>
              <a:t>REPS-Renewable Energy &amp;Energy Efficiency Portfolio Standard </a:t>
            </a:r>
          </a:p>
          <a:p>
            <a:pPr lvl="1"/>
            <a:r>
              <a:rPr lang="en-US" dirty="0" smtClean="0"/>
              <a:t>12.5% of consumer owned utilities required to be economically friendly</a:t>
            </a:r>
          </a:p>
          <a:p>
            <a:pPr lvl="1"/>
            <a:r>
              <a:rPr lang="en-US" dirty="0" smtClean="0"/>
              <a:t>~4000 jobs by </a:t>
            </a:r>
            <a:r>
              <a:rPr lang="en-US" dirty="0" smtClean="0"/>
              <a:t>2021</a:t>
            </a:r>
          </a:p>
          <a:p>
            <a:r>
              <a:rPr lang="en-US" dirty="0" err="1" smtClean="0"/>
              <a:t>JobsNOW</a:t>
            </a:r>
            <a:r>
              <a:rPr lang="en-US" dirty="0" smtClean="0"/>
              <a:t>-Perdue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What Obama Plans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0292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Create jobs in areas of wind and solar power, </a:t>
            </a:r>
            <a:r>
              <a:rPr lang="en-US" sz="4000" dirty="0" err="1" smtClean="0"/>
              <a:t>biofuel</a:t>
            </a:r>
            <a:r>
              <a:rPr lang="en-US" sz="4000" dirty="0" smtClean="0"/>
              <a:t> and other renewable energies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/>
              <a:t> – create 5 million “green jobs”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3600" dirty="0" smtClean="0"/>
              <a:t>ANALYSIS – Kenneth Green</a:t>
            </a:r>
          </a:p>
          <a:p>
            <a:r>
              <a:rPr lang="en-US" sz="3600" dirty="0" smtClean="0"/>
              <a:t>To create new jobs: old jobs and infrastructure would be re-organized</a:t>
            </a:r>
          </a:p>
          <a:p>
            <a:pPr>
              <a:buNone/>
            </a:pPr>
            <a:r>
              <a:rPr lang="en-US" dirty="0" smtClean="0"/>
              <a:t>	– is it worth the input of capital and loss of capital    </a:t>
            </a:r>
          </a:p>
          <a:p>
            <a:pPr>
              <a:buNone/>
            </a:pPr>
            <a:r>
              <a:rPr lang="en-US" dirty="0" smtClean="0"/>
              <a:t>	– opportunity cost</a:t>
            </a:r>
          </a:p>
          <a:p>
            <a:r>
              <a:rPr lang="en-US" sz="3600" dirty="0" smtClean="0"/>
              <a:t>Is it even scientifically probable?</a:t>
            </a:r>
          </a:p>
          <a:p>
            <a:pPr>
              <a:buNone/>
            </a:pPr>
            <a:r>
              <a:rPr lang="en-US" dirty="0" smtClean="0"/>
              <a:t>	– 160 year old problem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Mecklenburg County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11% Unemployed (52,000 people)</a:t>
            </a:r>
          </a:p>
          <a:p>
            <a:r>
              <a:rPr lang="en-US" dirty="0" smtClean="0"/>
              <a:t>North Carolina Sustainable Energy Association (NCSEA)</a:t>
            </a:r>
          </a:p>
          <a:p>
            <a:r>
              <a:rPr lang="en-US" dirty="0" smtClean="0"/>
              <a:t>Green jobs on the rise</a:t>
            </a:r>
          </a:p>
          <a:p>
            <a:pPr lvl="1"/>
            <a:r>
              <a:rPr lang="en-US" dirty="0" smtClean="0"/>
              <a:t>2008: 500 businesses and 	6,470 jobs</a:t>
            </a:r>
          </a:p>
          <a:p>
            <a:pPr lvl="1"/>
            <a:r>
              <a:rPr lang="en-US" dirty="0" smtClean="0"/>
              <a:t>Current:10,000 jobs</a:t>
            </a:r>
          </a:p>
          <a:p>
            <a:r>
              <a:rPr lang="en-US" dirty="0" smtClean="0"/>
              <a:t>Potential New Green Jobs</a:t>
            </a:r>
          </a:p>
          <a:p>
            <a:pPr lvl="1"/>
            <a:r>
              <a:rPr lang="en-US" dirty="0" err="1" smtClean="0"/>
              <a:t>Sencera</a:t>
            </a:r>
            <a:endParaRPr lang="en-US" dirty="0" smtClean="0"/>
          </a:p>
          <a:p>
            <a:pPr lvl="1"/>
            <a:r>
              <a:rPr lang="en-US" dirty="0" smtClean="0"/>
              <a:t>Elm </a:t>
            </a:r>
            <a:r>
              <a:rPr lang="en-US" dirty="0" smtClean="0"/>
              <a:t>Engineering </a:t>
            </a:r>
            <a:endParaRPr lang="en-US" dirty="0" smtClean="0"/>
          </a:p>
          <a:p>
            <a:pPr lvl="1"/>
            <a:r>
              <a:rPr lang="en-US" dirty="0" smtClean="0"/>
              <a:t>Potentially 1025 new jobs by 2011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Lenoir County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>Moratorium on hog farms</a:t>
            </a:r>
          </a:p>
          <a:p>
            <a:r>
              <a:rPr lang="en-US" dirty="0" smtClean="0"/>
              <a:t>5 – years, $17.1 million done in research : no feasible alternative yet</a:t>
            </a:r>
          </a:p>
          <a:p>
            <a:pPr>
              <a:buNone/>
            </a:pPr>
            <a:r>
              <a:rPr lang="en-US" dirty="0" smtClean="0"/>
              <a:t>	– technology developed, not cost effective (2 – 5 times as much)</a:t>
            </a:r>
          </a:p>
          <a:p>
            <a:r>
              <a:rPr lang="en-US" dirty="0" smtClean="0"/>
              <a:t>Researchers and hog farms owners have to define “economically feasible” in order to implement</a:t>
            </a:r>
          </a:p>
          <a:p>
            <a:r>
              <a:rPr lang="en-US" dirty="0" smtClean="0"/>
              <a:t>New technology does nothing about the awful smell!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335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GREEN – COLLAR JOBS</vt:lpstr>
      <vt:lpstr>What is a Green Collar Job?</vt:lpstr>
      <vt:lpstr>Examples of Green Collar Jobs</vt:lpstr>
      <vt:lpstr>Creation of Green Collar Jobs</vt:lpstr>
      <vt:lpstr>Green Collar Jobs and Unemployment in NC</vt:lpstr>
      <vt:lpstr>What Obama Plans to Do</vt:lpstr>
      <vt:lpstr>Mecklenburg County</vt:lpstr>
      <vt:lpstr>Lenoir County</vt:lpstr>
    </vt:vector>
  </TitlesOfParts>
  <Company>UNC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UNC</dc:creator>
  <cp:lastModifiedBy>UNC</cp:lastModifiedBy>
  <cp:revision>20</cp:revision>
  <dcterms:created xsi:type="dcterms:W3CDTF">2009-10-28T04:14:53Z</dcterms:created>
  <dcterms:modified xsi:type="dcterms:W3CDTF">2009-10-29T15:05:53Z</dcterms:modified>
</cp:coreProperties>
</file>